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3C114-8879-4174-90D7-1B415ED73064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Enzymes and Chemical Reactions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2-4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</a:t>
            </a:r>
            <a:r>
              <a:rPr lang="en-US" dirty="0" smtClean="0"/>
              <a:t> = Activation Energy</a:t>
            </a:r>
          </a:p>
          <a:p>
            <a:endParaRPr lang="en-US" dirty="0"/>
          </a:p>
          <a:p>
            <a:r>
              <a:rPr lang="en-US" dirty="0" err="1" smtClean="0"/>
              <a:t>Rxn</a:t>
            </a:r>
            <a:r>
              <a:rPr lang="en-US" dirty="0" smtClean="0"/>
              <a:t>= Reaction(s)</a:t>
            </a:r>
          </a:p>
          <a:p>
            <a:endParaRPr lang="en-US" dirty="0"/>
          </a:p>
          <a:p>
            <a:r>
              <a:rPr lang="en-US" dirty="0" smtClean="0"/>
              <a:t>∆=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4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that change one set of chemicals into a new set. </a:t>
            </a:r>
          </a:p>
          <a:p>
            <a:r>
              <a:rPr lang="en-US" dirty="0" smtClean="0"/>
              <a:t>Bonds are always broken to form new bonds.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	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48743" y="4054929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041071" y="4343400"/>
            <a:ext cx="533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572000" y="4354286"/>
            <a:ext cx="533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105399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Reactants- Elements or compounds that enter a chemical reaction.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05943" y="5148942"/>
            <a:ext cx="308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Products- Elements or compounds produced in a chemical reaction.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099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released or absorbed due to bonds breaking and forming.</a:t>
            </a:r>
          </a:p>
          <a:p>
            <a:r>
              <a:rPr lang="en-US" dirty="0" smtClean="0"/>
              <a:t>Energy changes determine likelihood of  reactions </a:t>
            </a:r>
            <a:r>
              <a:rPr lang="en-US" dirty="0" err="1" smtClean="0"/>
              <a:t>occuring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0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energy is released, the reaction is most likely to happen spontaneously.</a:t>
            </a:r>
          </a:p>
          <a:p>
            <a:r>
              <a:rPr lang="en-US" dirty="0" smtClean="0"/>
              <a:t>If energy is absorbed, the reaction needs energy for the reaction to occur.</a:t>
            </a:r>
            <a:endParaRPr lang="en-US" dirty="0"/>
          </a:p>
        </p:txBody>
      </p:sp>
      <p:sp>
        <p:nvSpPr>
          <p:cNvPr id="4" name="AutoShape 2" descr="data:image/jpeg;base64,/9j/4AAQSkZJRgABAQAAAQABAAD/2wCEAAkGBhAQEBARDxAPFBUQEBAQFBAVFhUUFBAQFBYWFRQQFRQXIDIeGRkjHRQXHy8gJCcpLC0sGB4xNjAqNSYvLCkBCQoKDgwOFw8PGikcHxwsKSkpKSwpLCkpKSwsKSkpKSkpKSkpKSwpKSwpKSkpLCwsKSkpKS0pKSkpLCkpLCkpKf/AABEIAK8BHwMBIgACEQEDEQH/xAAbAAEAAgMBAQAAAAAAAAAAAAAABAUDBgcCAf/EAEMQAAIBAwIDBQILCAAEBwAAAAECAwAEERIhBRMxBhQiQVEykwcjU1RhcYGCkbLTFSQ0QlKh0dJDcsHiRGKEo7HCw//EABYBAQEBAAAAAAAAAAAAAAAAAAABAv/EABoRAQEBAAMBAAAAAAAAAAAAAAABESExURL/2gAMAwEAAhEDEQA/AO40pXKbri97JxDiUYk42yQXCRxrZLaGONTEjFWMwznJJ2oOrUrlN723u7XiXE0mlJtF5drHIdObS6e1EkTkgey7BgSdtRXoOuTgN5e389rEeIXUIPA7G8JiEPjuJGZWdw6HOdthjpQdSpXLeE9pr7iH7Os2uWgaRb9ri6hVFefukvJURagVTV7RIHltgVMjnvHXi1o1/c6uFFJY7pBCsk0clu0qwzZQqSpG5ABO1B0alcpPGry14fwa7N3fXDX13YmWLETMUeGV3giVVGzHGxOfCNxUXtD27vWHGHiN5bchOE8qKRESWMyzaJSqnI8Q6ZP4UHYKVyni/Fb234bxCdZeNxvGluEa8W0GC8yKxi5I3bGQc/1CsNp2mvNXERBccRZLThl1LML6OCKaC60Frdo1RQxBAJ3BX6dxQdcpXBLr4QeJ9zhhW6cXFvNNLcS4XW9qTb8gkYwA3ewPuVtlx2nvWnuLVLhk5/HBYpNpVjbW4txKyxgjGskEAkHqaDp9KoezllNBJcQycQN0o5bIkgj7xAGByJGTGpWIyuVHQ9avqBSlKBSlKBSlKBSlKBSlKBSlKBSlKBSlKBSlKBSlKBSlKBWsXXwf27zzTrPfxPcOHkEN1NCrMFChtKEDOAK2elBQzdibN1vUkRnF+IhOGYnVykEaMD5MAoOeuRmoUvwb2ZMTK95GYrWKzBiuJYtVvFnSjlCNXU9a2ulBrt32CsXht4UjeEWeru8kMjxSwavbKyA58XnnOep3qTwvsnbW0E0EauRcazNI7s8szOulneRjktj8KuaUFKeyNtybKHS+jh8kMsA1HIaFSiaj/NsxrBxbsLZ3RujKsmbxbZZSrsu1u2qIrj2SD6VfQzK6hkIIPQjoa90Grv8AB9bPFNDLPxCVJ1VWWa6mlACusgKhydJyg3HlkedTeLdkLW5lM0iuHa1ms3ZGK8y3lBDRvjqBkkeh3q6zTNBqknwY8OZpmMcmZ4Le3c62yY7cxGMD0PxMeT54qbcdhrKRbhZI2YXNwLtzrYMlwoCrLGykFCNIxg+tX2aZoKngHZa2sua0IkLzsrSzSyPLLKVGF1SOSSAOg6Vb0pQKUpQK1TjHbsW99FacnWryQxPKrsWikmV2QMgQqBhOhcMc5Ckb1tdUl5Z8NN3GZlsu9uFaPXyue3LJKugPiOnfBHTegoG7eXbpYvHawoL25sguqcOxtblJJFYqqgo+I+hBHoW3x54L8I+pbaOWJmlueW0bEqvMjMsyzyEAYURLCWPqGTpna0htOCBJdA4YEW4jaXSYQqXKk8vUQfC4OcDY7nHU1JtLvhOFaKTh2LZPCyPDiCO4I6EHwLIcemr6aDWU+E+eYxpDaxqWu+Hx6mdyj292ZMOjGNct8URkBl3yC1Z7L4VOcoKWb5ma2FtqdlSTnzGFBK5jxGRjUQvMGDsScip8VvwMaYo4bHlywvd81Fi5BjtZFGtpRt4Gm29PF0qUtpwXlyELw3l3SiaQgw6J1EmBITnBAkbr01N6mgz9iuLzXVqZZwofvN5HgYwqxTyRquRscBQM+fWr6o9jw+KBBHBFHGgLEIihFBYksQo23JJqRQKUpQKUpQKUpQKUpQKUpQKUpQKUpQKUpQKUpQV/Af4eP7/5mqwql4TZu1vFieZMCQeEQ75dtzlD06bVNlsHbGLmdcKF25O5HVzmM7n8PQCoJtKhvYuX1d4mA1A8scvRgfy7pqwfr86p7a5kPEpbc3FyVjgjuApWPQSzuGjLcv2QDHjxZ9rc4OGq2SlQrfh7KSTcTvlSuG5eATjxDCDcY/vX2OwYBgZ5zqAAYlMrjzXC+f05oiZSoa8PbSRz5zkg6spkY8h4fOh4e2kLz59mzqymTsBpPhxjagmUqE3DmIUc+caQRkFMtk5y3h8unlX17BiVPPnGkKMArhseZ8PU+dBMrWLzslI169yk0QSfuxlR4uZIptxIqmCQtiPIkO+kkYJHWrs8POvXzp/aDaNS6PLw4xnG3rWKVEtw00tzKEUEnWy6FB2HlnOen0mg1Gz+DF15HMuYj3X9nxRhIdAe3s5jMOaNZ1StnGoYA3ON6g8T+DCZLbTBIkjiNIdOhVBDcSS8aU6mwQqggrnfH04rZ7aG8m1GKSaGNlKrJcYaUg4+MSAAaD6Fzkb5SrOx4O6A827uZicbsUTHXoI1Hr556CmrjUrn4L3lR9d0oklN1IxSNljE01za3K6V15EYNqFIzk6icg19f4M5G7q3eYQ9tcS3oPJZ1e6llSRtRlkZuXpTGA2SxD5yAK2PiHALh31Q39xGAR8UwV4yANxnZ9+vtf22qGZXiCpfNcRDJxdJMWhYtpAEj4DRdNtQ0741EmmmNnFfar24QCFHOuRpXGRKwJ3JyT5nf+wr1NwoM2ebcDONlldRsMdAfooidSocvDFZy/MnGSDpErhdvRQcYoeGLr18yfOrVp5r6fq05xj6KomUqGvDFDl+ZPkljp5j6fFnoucDrt6bUh4Wq5xJOcqV8UsjYB8xk7H6aCZSosfDlUMNcx1DBzI5I/5STsfpFeV4YoVl1z+LTvzZMjHo2rI+nHWoJlKifsxMBdU+xJzzpc7gDrqzjbp9frX1uGoQqlpvDnHxsoJyc7kNk/b0oJVK8QxBFCjVgf1MzH7WY5Ne6oUpSgUpUO44xBHIsMksayPpKoTgtqJC4+sggfVQTKVjknVdIZlGttKgkDU2CdI9TgE4+g161j1FB6pUY8Ri16NYLczlEKC2h9Bkw+n2PCM5bA3A6kZ+i/jMgiDZZozKANwUDBSc9OrCgj8CP7vH9/8AM1WFV/Af4eP7/wCdqsKkCquJf36U+trb/wBpJ/8AarSqyP8AjpPptYv7SS/5pVizpSlVClKUClKUGOedY1Z3YKqKWZjsFVRksT6ACqewtXunW5uFIRW1W1uwxoHQXMin/isNwD7AIGAxavt8vergW/WGApJOfKSXZ4rb6htIw9OWNwxq7qdqUpSqhXl0DAhgCCCCDuCD1BHpXqlBQRsbB0jOTaSMEjY79zkOyxE/IscBSfYOF9krov68TQK6sjqrKylWVgCrKRgqQdiCDjFUiPJYeF9ctqM6ZN3ltF8lk85Ih5PuyjGrIy4nSr6lY4ZldQyMrKw1KykFWB6EEbEVkqoUrmk/FOIyXl6ts943JurqLSFU2yQCx1qobGedz2jwM/zehNfJo+MRi2CycQkka2tJEOmMxm8eQm7juyF8CKhUKNgBqwS2KDpeodK+1ya9tuLNLPMq3xuIrXiqqxVeUkjXEJgS1OPEDFGOuckeuasLm+4nI7uy8USBru7MYhjjFwFENsbVSjjaIt3jOrbOkMQKDpNK5JxWDisL3hgPEstxCebSqalkjaCPk6JVViuGV1wEZNlDYGCeq2TOY4zIpVyiFlJBKsQNSkrsSDncbUGalKUClKUCqW/7NrPcmWRjo5USaAzL8ZFK0iO2DhgCwIB8xV1VBxlb03MXIYrEFjzhVYF+Z8YJASDjl9COniO5wKlWK227EOvLLNbsYntW0FDolMKSJJM+ekj8wMTvvEmSeo+WXYMqEWV45FV8uGXImAhmjDsp215lViTqzp3J2x45PFREoLzMTHatIcQa1kKTCZEAx7LCEnfffHUivXEp72FGkmnkVefGpw1tGTGLUHUmvYEzk5UsdlwAR1xx41y+xdhJFx8bDq+LcymLU5kFk9o+dRwykuZMHzZ89c1Ydn+yzW0pkMitnn+BVIC83kHAJJ6GJifUvnAqF2XuruSdUllZkjt4ppM4DCaWKNe7uuMjSySvvg+NRjatvrUkSq/gX8PH9/8AO1WFQOBfw8f3/wAzVSceueJC6AtEfQEYDVyzC7GGYgnbUpEixD2v5ugGTV3EbVVcEPfCcHHdlGrG2RI22ftrTr21v5NJxeyBobc8udLYhZo7uIyZjUaVIQFlIyeu+wrNeS8ZEUuOcXSQW8bIIQZOWsz98KlTlZCYE0grgg9FBLTVxvlK53d2XFOa7xpLJIszyxGUQtHHrsnChGIymJfAQMDAXrlic8n7XZZOU92FVLx4S62/OkZIoDDHKAukZl5oGACVz02NPoxvtK8RZ0rq64Gfr8691pkqDxjiBhj8ChpJGEUKHOHlYEgHHRQAWY+Sqx8qnE1TcKXvEpu29jBjthj/AIWfHP8AXIQMH+hV/qNSibwnhwt4lQEscl3kOzSysdTyt9JJJx0GwGwFTKUqhSlKBSlKBSlKCql7PIGZ7d5LdmJZuUV0Ox6s0TAoT55wGPrUK5uruGaCE3VszXDSiPVA4YCNC7ZKSYPkOg6+dbFVXxKBDcWbFVJDy4YgEj4tjsfLcVLFeIkvVLYSx8R1EgyJqPTJ8J3wB+FZTJe/JWnvZP06sqUxFZrvf6LQffkP/wBK8lb8jrZqcjylYY8z1FWtKYKw296R/EWo+q3c/wDzN/0r4eHXJ63jD/kijH59VWlKYMVtCUUKztIR1dtIZvrCAD8BWWlKoUpSgUpSg1y57d2sdw0D6wFmaBpzpESyrDz2XJOThSo2HtOBUjjHayG1mSGRJDqjExkGjRHGZo4C7lmBADSqSfJQx8qprz4O1nnmeWVlXvnfrdoziSO4aBIizZGMo8SyLg4PQgjOcnF+wXN52J5pDOVh+OfPd7N50nuIomC6mJ0YXWTp8IBABBDcKV8r7QV/Aj+7x/f/ADNVhVfwI/u8f3/ztVhUg0a3+EKWULy7eHVI6ooaYZjJSdzHKqgsrryRnIG7ED2c14k+EiTTI62qER2yz6TMgfe3jnD6TuY8uY8qDuufUDewg9B1z9vrWkS9qLpuKT2qqoihltotQs558pJFHI+u4RwkXtH2hsME1MvrWx6n7b3SzSQC2tzKnOURCVy7vFBzwQujPLb2A3qDt5VsXZ3jPfITOqhY3kcQnOS8SnSJGGPCSQ23pioXD5eHX8kksMnNdBpJEky8tZUKiSNSQE1KDiRAMgHBNXlrbJEiRxqFSNVRUGwVVGAoHoAKSVLjLSlRuI36wRPK+cKOg9p2JwsajzZiQoHmSK0iDxhzM62aE+Ndc7DI0W2caMjo0hBQdNhIRuoq2RAAAAAAAABsAB0AFV/BbFo0Z5cGWdubKRuAxACxKf6UUBR64J6k1Y1IpSlKqFKUoFKUoFKUoFRbm1LSQuCMRM5I9dSMox+NQ+1HHRZWsk2Az+GOKMnHMnkISKPPkCxGT5DJ8q0qbtXdwWV9E90k11aS2TLOnLUTwXMsQwB7Iwxli6bAKfOg6XStX7Icaubi44ktyhj5E9uiQFkfkq1vG5GtNmyWLfex5VtFApSlApSlApSlApSlApSlApSlApSlBX8B/h4/v/narCq/gQ/d4/v/AJ2qwqBWvXvZGxluXlZXW4cJIXSWZCdACJJpVtBI0gbg9N81sNV3/jf/AEv/AOlUVXZDsUOHtM/PeZp47dHZlALGDmASEjdmYSbkk5I8ug2alKBVMg71cav+DaOyr6S3QyrP9IjyVH/mLeaA1n4zduAkMJxNOSqHAPKQY5lwQfJARjyLMg86l2VmkMaRxjCooUD6B6nzP0+dRWelKVUKUpQKUpQKUpQKUpQYbyyimQpNHHIhxlHUOpxuMq21Rbbs9aRauVa2yatOrRFGurSdS5wN8EZ+urCotzdMskCADEjODnqAqMwx9ooM6QqCzBVBcgsQACxAABJ89gB9le6UoFKUoFKUoFKUoFKUoFKUoFKUoFKUoIHAz+7x/f8AzNU+qHhE11yV0Q25XVJgtM6krrbBKiIgHHlk1L5178ja+/k/RqSrizqn79H+0OVrXX3TVo88a+v1Vl5178ja++k/SqN3S553eORaczlcnVzn9jVr055Oeu//AEpovKh8S4okCgtksx0xxLvJK/8AQi+Z/sBkkgAmoUq8Qc4BtI138S8yR+m2NShQc+ZBx6GvPDeGSxF5GjjaVkxznmeR33zoJMQEaeeEGM/y00SOE2LgtPcaedKACoOUgjGSsCHG4Gclv5jk7AACzqHHJcaW1RwhhjSBKxDeuTy9vwP2UEtxpJMUOrUMLzXKlfMluXnP0Y+2gmUqEZbnSDyoNWTlea+kLjYhuVnOfLH216eS40qVjhLZOpTKwUDyw3LyfwH21US6VCllucLpigJx4gZXAB9ARGcj7BX24kuA3xccBXA3aR1OfPwhCP71BMpUOaS414RICmR4mkcNjbPhCEZ6+dC9zrwEg0ZPi1vrxjY6dGM58tVBMpUCF7rJ1pbgaWxpeQnV/KDlBt616ia50vqWDVtoAZyDvvqJXI29M00TaVBDXWk+G31ahgan06fPJxnPShN1pG1vqyc7vjTtjG2c9aKnVU8Uu0W5s1Z1BaSTSpIBbMbDYee5H41IfvWFx3fODqzrxqztj6MVHveHTSSwSjkZg1EZD5y6aHGQem/9hQW1KiYuNfWHRqHk+rT5+eM18jW41eJoNPi2Cvq89O5bHp5URMpUKJLnDangzp8OEfAb1bL7j6Bj66LHc6TmS31ZGDy3xpwcgjXnOcefrVE2lQmjudK4kt9WW1ExvpI/lwNeR5+Z+yksdz4dEluPCNWY3OW8yMOMDptv9dBNpWK3DhRzChbfJUFV+jAJJ/vWWgUpSgUpSgUpSgUpSg0y6nvR+zY7RmRJGu2mYRhwRGC6RlmBEeojTn6Tjetds+1XFmt2MneQzvaIXFuVa3mdZWni3tz8UpWNc6JSCcajqDL0XgH8PH9/87VYVBznhPH+JTPbrcPcwtJbWmmNLTUs0jxP3mSR2X4lkcDbIAwPC2oVVcE7R8TUcKiBvX8NityZbdvHzZWS41MYixMewLF0xgH4zOa63SqOR3XFeMPbfGy3i64bW4Zkt9DwsL8RSRrpTJHJ8ZU5J059kkVsnZDjl9Jf3MNyZnjAmZGMBijj0ygRqdUasrFD01SBsE5XpW8UoFKUoFKUoFKUoFKUoFKUoFKUoFKUoFKUoFKUoFKUoFKUoFKUoFKUoFKUoFKUoKixNxEgj5CtpLeISAAgsSDgjPnUjvdx82HvV/xU+lQQO93HzYe9X/FO93HzYe9X/FT6VRA73cfNh71f8UF3cfNh71f8VPpQQO93Hzdfej/FDdXHzdfej/Wp9KCD3q4+br70f61871cfN196P9an1Sdp5rsd1SzZUaa65UkrRGZYoeRO5cqCMeJEAJOMkdc4ITO9XHzdfej/AFr53u5+bL70f61pEfazi5HEedbtHySOVot5pWQmblrgadMyFPGWQsV3Ok7LXl+0fGJYQBHJFK3DndQtpI5kuxDMXzIx0wskscaBWB1a9gQQRBvPe7n5snvh/rTvV182j99/2Vz0cf4rFDK8KTyFpoQZntbh2YCxidQLYsCoeYGIsuAu5O5zV/Y8Y4mb1BKgWF7loGi5LExKLFLgy94BwyibMQOnB33zjFGxi6uvm8fvv+yvouLn5CL3x/0rSoe1/EWueIIsbyRW/flBjtmZojDp5JRy4WeRizryxgjQCcDrR3/GOMzxrqe5UtAVCR2s6B5kvRpkZgA6Zg5bkHTlSwABJwHUe8XPyEXvj+nX3n3PyEXvj+nWjv2o4vCQHgaYLLdKzrbSAmK0mJZwqnYyxMoQ5IyuwbJxhvu1HGIX0shPLsedKe7OsXeUhFwyJPnQVbQ8WSQQc+HIBaDf+dc/Iw++b9OvvNufkoPfN+lUTspxGW5tI55sZnMkqADAFu7sYP8A2yh3wd9wDtVvVEHm3XyVv75/0qc26+Sg98/6VTqUEDnXfyNv79/0a+Ca7+Rt/fv+jVhSgr+fd/I23v5P0ac+7+Rtvfv+jVhSgx27OVHMVVbfIViwHphiAT+FZKUoFKUoFKUoFKUoFKUoFKUoFKUoFKUoFKUoFKUoFKUoFKUoMUFqkerQiLrdpG0gLqdvadsdWOOtZaUoFY7i3SRGSRVdXUqyMAysp2Ksp2IPpWSlB5RAoCqAAAAABgADYADyFeqUoFKUoFKUoFKUoFKUoFKUoP/Z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QEBARDxAPFBUQEBAQFBAVFhUUFBAQFBYWFRQQFRQXIDIeGRkjHRQXHy8gJCcpLC0sGB4xNjAqNSYvLCkBCQoKDgwOFw8PGikcHxwsKSkpKSwpLCkpKSwsKSkpKSkpKSkpKSwpKSwpKSkpLCwsKSkpKS0pKSkpLCkpLCkpKf/AABEIAK8BHwMBIgACEQEDEQH/xAAbAAEAAgMBAQAAAAAAAAAAAAAABAUDBgcCAf/EAEMQAAIBAwIDBQILCAAEBwAAAAECAwAEERIhBRMxBhQiQVEykwcjU1RhcYGCkbLTFSQ0QlKh0dJDcsHiRGKEo7HCw//EABYBAQEBAAAAAAAAAAAAAAAAAAABAv/EABoRAQEBAAMBAAAAAAAAAAAAAAABESExURL/2gAMAwEAAhEDEQA/AO40pXKbri97JxDiUYk42yQXCRxrZLaGONTEjFWMwznJJ2oOrUrlN723u7XiXE0mlJtF5drHIdObS6e1EkTkgey7BgSdtRXoOuTgN5e389rEeIXUIPA7G8JiEPjuJGZWdw6HOdthjpQdSpXLeE9pr7iH7Os2uWgaRb9ri6hVFefukvJURagVTV7RIHltgVMjnvHXi1o1/c6uFFJY7pBCsk0clu0qwzZQqSpG5ABO1B0alcpPGry14fwa7N3fXDX13YmWLETMUeGV3giVVGzHGxOfCNxUXtD27vWHGHiN5bchOE8qKRESWMyzaJSqnI8Q6ZP4UHYKVyni/Fb234bxCdZeNxvGluEa8W0GC8yKxi5I3bGQc/1CsNp2mvNXERBccRZLThl1LML6OCKaC60Frdo1RQxBAJ3BX6dxQdcpXBLr4QeJ9zhhW6cXFvNNLcS4XW9qTb8gkYwA3ewPuVtlx2nvWnuLVLhk5/HBYpNpVjbW4txKyxgjGskEAkHqaDp9KoezllNBJcQycQN0o5bIkgj7xAGByJGTGpWIyuVHQ9avqBSlKBSlKBSlKBSlKBSlKBSlKBSlKBSlKBSlKBSlKBSlKBWsXXwf27zzTrPfxPcOHkEN1NCrMFChtKEDOAK2elBQzdibN1vUkRnF+IhOGYnVykEaMD5MAoOeuRmoUvwb2ZMTK95GYrWKzBiuJYtVvFnSjlCNXU9a2ulBrt32CsXht4UjeEWeru8kMjxSwavbKyA58XnnOep3qTwvsnbW0E0EauRcazNI7s8szOulneRjktj8KuaUFKeyNtybKHS+jh8kMsA1HIaFSiaj/NsxrBxbsLZ3RujKsmbxbZZSrsu1u2qIrj2SD6VfQzK6hkIIPQjoa90Grv8AB9bPFNDLPxCVJ1VWWa6mlACusgKhydJyg3HlkedTeLdkLW5lM0iuHa1ms3ZGK8y3lBDRvjqBkkeh3q6zTNBqknwY8OZpmMcmZ4Le3c62yY7cxGMD0PxMeT54qbcdhrKRbhZI2YXNwLtzrYMlwoCrLGykFCNIxg+tX2aZoKngHZa2sua0IkLzsrSzSyPLLKVGF1SOSSAOg6Vb0pQKUpQK1TjHbsW99FacnWryQxPKrsWikmV2QMgQqBhOhcMc5Ckb1tdUl5Z8NN3GZlsu9uFaPXyue3LJKugPiOnfBHTegoG7eXbpYvHawoL25sguqcOxtblJJFYqqgo+I+hBHoW3x54L8I+pbaOWJmlueW0bEqvMjMsyzyEAYURLCWPqGTpna0htOCBJdA4YEW4jaXSYQqXKk8vUQfC4OcDY7nHU1JtLvhOFaKTh2LZPCyPDiCO4I6EHwLIcemr6aDWU+E+eYxpDaxqWu+Hx6mdyj292ZMOjGNct8URkBl3yC1Z7L4VOcoKWb5ma2FtqdlSTnzGFBK5jxGRjUQvMGDsScip8VvwMaYo4bHlywvd81Fi5BjtZFGtpRt4Gm29PF0qUtpwXlyELw3l3SiaQgw6J1EmBITnBAkbr01N6mgz9iuLzXVqZZwofvN5HgYwqxTyRquRscBQM+fWr6o9jw+KBBHBFHGgLEIihFBYksQo23JJqRQKUpQKUpQKUpQKUpQKUpQKUpQKUpQKUpQKUpQV/Af4eP7/5mqwql4TZu1vFieZMCQeEQ75dtzlD06bVNlsHbGLmdcKF25O5HVzmM7n8PQCoJtKhvYuX1d4mA1A8scvRgfy7pqwfr86p7a5kPEpbc3FyVjgjuApWPQSzuGjLcv2QDHjxZ9rc4OGq2SlQrfh7KSTcTvlSuG5eATjxDCDcY/vX2OwYBgZ5zqAAYlMrjzXC+f05oiZSoa8PbSRz5zkg6spkY8h4fOh4e2kLz59mzqymTsBpPhxjagmUqE3DmIUc+caQRkFMtk5y3h8unlX17BiVPPnGkKMArhseZ8PU+dBMrWLzslI169yk0QSfuxlR4uZIptxIqmCQtiPIkO+kkYJHWrs8POvXzp/aDaNS6PLw4xnG3rWKVEtw00tzKEUEnWy6FB2HlnOen0mg1Gz+DF15HMuYj3X9nxRhIdAe3s5jMOaNZ1StnGoYA3ON6g8T+DCZLbTBIkjiNIdOhVBDcSS8aU6mwQqggrnfH04rZ7aG8m1GKSaGNlKrJcYaUg4+MSAAaD6Fzkb5SrOx4O6A827uZicbsUTHXoI1Hr556CmrjUrn4L3lR9d0oklN1IxSNljE01za3K6V15EYNqFIzk6icg19f4M5G7q3eYQ9tcS3oPJZ1e6llSRtRlkZuXpTGA2SxD5yAK2PiHALh31Q39xGAR8UwV4yANxnZ9+vtf22qGZXiCpfNcRDJxdJMWhYtpAEj4DRdNtQ0741EmmmNnFfar24QCFHOuRpXGRKwJ3JyT5nf+wr1NwoM2ebcDONlldRsMdAfooidSocvDFZy/MnGSDpErhdvRQcYoeGLr18yfOrVp5r6fq05xj6KomUqGvDFDl+ZPkljp5j6fFnoucDrt6bUh4Wq5xJOcqV8UsjYB8xk7H6aCZSosfDlUMNcx1DBzI5I/5STsfpFeV4YoVl1z+LTvzZMjHo2rI+nHWoJlKifsxMBdU+xJzzpc7gDrqzjbp9frX1uGoQqlpvDnHxsoJyc7kNk/b0oJVK8QxBFCjVgf1MzH7WY5Ne6oUpSgUpUO44xBHIsMksayPpKoTgtqJC4+sggfVQTKVjknVdIZlGttKgkDU2CdI9TgE4+g161j1FB6pUY8Ri16NYLczlEKC2h9Bkw+n2PCM5bA3A6kZ+i/jMgiDZZozKANwUDBSc9OrCgj8CP7vH9/8AM1WFV/Af4eP7/wCdqsKkCquJf36U+trb/wBpJ/8AarSqyP8AjpPptYv7SS/5pVizpSlVClKUClKUGOedY1Z3YKqKWZjsFVRksT6ACqewtXunW5uFIRW1W1uwxoHQXMin/isNwD7AIGAxavt8vergW/WGApJOfKSXZ4rb6htIw9OWNwxq7qdqUpSqhXl0DAhgCCCCDuCD1BHpXqlBQRsbB0jOTaSMEjY79zkOyxE/IscBSfYOF9krov68TQK6sjqrKylWVgCrKRgqQdiCDjFUiPJYeF9ctqM6ZN3ltF8lk85Ih5PuyjGrIy4nSr6lY4ZldQyMrKw1KykFWB6EEbEVkqoUrmk/FOIyXl6ts943JurqLSFU2yQCx1qobGedz2jwM/zehNfJo+MRi2CycQkka2tJEOmMxm8eQm7juyF8CKhUKNgBqwS2KDpeodK+1ya9tuLNLPMq3xuIrXiqqxVeUkjXEJgS1OPEDFGOuckeuasLm+4nI7uy8USBru7MYhjjFwFENsbVSjjaIt3jOrbOkMQKDpNK5JxWDisL3hgPEstxCebSqalkjaCPk6JVViuGV1wEZNlDYGCeq2TOY4zIpVyiFlJBKsQNSkrsSDncbUGalKUClKUCqW/7NrPcmWRjo5USaAzL8ZFK0iO2DhgCwIB8xV1VBxlb03MXIYrEFjzhVYF+Z8YJASDjl9COniO5wKlWK227EOvLLNbsYntW0FDolMKSJJM+ekj8wMTvvEmSeo+WXYMqEWV45FV8uGXImAhmjDsp215lViTqzp3J2x45PFREoLzMTHatIcQa1kKTCZEAx7LCEnfffHUivXEp72FGkmnkVefGpw1tGTGLUHUmvYEzk5UsdlwAR1xx41y+xdhJFx8bDq+LcymLU5kFk9o+dRwykuZMHzZ89c1Ydn+yzW0pkMitnn+BVIC83kHAJJ6GJifUvnAqF2XuruSdUllZkjt4ppM4DCaWKNe7uuMjSySvvg+NRjatvrUkSq/gX8PH9/8AO1WFQOBfw8f3/wAzVSceueJC6AtEfQEYDVyzC7GGYgnbUpEixD2v5ugGTV3EbVVcEPfCcHHdlGrG2RI22ftrTr21v5NJxeyBobc8udLYhZo7uIyZjUaVIQFlIyeu+wrNeS8ZEUuOcXSQW8bIIQZOWsz98KlTlZCYE0grgg9FBLTVxvlK53d2XFOa7xpLJIszyxGUQtHHrsnChGIymJfAQMDAXrlic8n7XZZOU92FVLx4S62/OkZIoDDHKAukZl5oGACVz02NPoxvtK8RZ0rq64Gfr8691pkqDxjiBhj8ChpJGEUKHOHlYEgHHRQAWY+Sqx8qnE1TcKXvEpu29jBjthj/AIWfHP8AXIQMH+hV/qNSibwnhwt4lQEscl3kOzSysdTyt9JJJx0GwGwFTKUqhSlKBSlKBSlKCql7PIGZ7d5LdmJZuUV0Ox6s0TAoT55wGPrUK5uruGaCE3VszXDSiPVA4YCNC7ZKSYPkOg6+dbFVXxKBDcWbFVJDy4YgEj4tjsfLcVLFeIkvVLYSx8R1EgyJqPTJ8J3wB+FZTJe/JWnvZP06sqUxFZrvf6LQffkP/wBK8lb8jrZqcjylYY8z1FWtKYKw296R/EWo+q3c/wDzN/0r4eHXJ63jD/kijH59VWlKYMVtCUUKztIR1dtIZvrCAD8BWWlKoUpSgUpSg1y57d2sdw0D6wFmaBpzpESyrDz2XJOThSo2HtOBUjjHayG1mSGRJDqjExkGjRHGZo4C7lmBADSqSfJQx8qprz4O1nnmeWVlXvnfrdoziSO4aBIizZGMo8SyLg4PQgjOcnF+wXN52J5pDOVh+OfPd7N50nuIomC6mJ0YXWTp8IBABBDcKV8r7QV/Aj+7x/f/ADNVhVfwI/u8f3/ztVhUg0a3+EKWULy7eHVI6ooaYZjJSdzHKqgsrryRnIG7ED2c14k+EiTTI62qER2yz6TMgfe3jnD6TuY8uY8qDuufUDewg9B1z9vrWkS9qLpuKT2qqoihltotQs558pJFHI+u4RwkXtH2hsME1MvrWx6n7b3SzSQC2tzKnOURCVy7vFBzwQujPLb2A3qDt5VsXZ3jPfITOqhY3kcQnOS8SnSJGGPCSQ23pioXD5eHX8kksMnNdBpJEky8tZUKiSNSQE1KDiRAMgHBNXlrbJEiRxqFSNVRUGwVVGAoHoAKSVLjLSlRuI36wRPK+cKOg9p2JwsajzZiQoHmSK0iDxhzM62aE+Ndc7DI0W2caMjo0hBQdNhIRuoq2RAAAAAAAABsAB0AFV/BbFo0Z5cGWdubKRuAxACxKf6UUBR64J6k1Y1IpSlKqFKUoFKUoFKUoFRbm1LSQuCMRM5I9dSMox+NQ+1HHRZWsk2Az+GOKMnHMnkISKPPkCxGT5DJ8q0qbtXdwWV9E90k11aS2TLOnLUTwXMsQwB7Iwxli6bAKfOg6XStX7Icaubi44ktyhj5E9uiQFkfkq1vG5GtNmyWLfex5VtFApSlApSlApSlApSlApSlApSlApSlBX8B/h4/v/narCq/gQ/d4/v/AJ2qwqBWvXvZGxluXlZXW4cJIXSWZCdACJJpVtBI0gbg9N81sNV3/jf/AEv/AOlUVXZDsUOHtM/PeZp47dHZlALGDmASEjdmYSbkk5I8ug2alKBVMg71cav+DaOyr6S3QyrP9IjyVH/mLeaA1n4zduAkMJxNOSqHAPKQY5lwQfJARjyLMg86l2VmkMaRxjCooUD6B6nzP0+dRWelKVUKUpQKUpQKUpQKUpQYbyyimQpNHHIhxlHUOpxuMq21Rbbs9aRauVa2yatOrRFGurSdS5wN8EZ+urCotzdMskCADEjODnqAqMwx9ooM6QqCzBVBcgsQACxAABJ89gB9le6UoFKUoFKUoFKUoFKUoFKUoFKUoFKUoIHAz+7x/f8AzNU+qHhE11yV0Q25XVJgtM6krrbBKiIgHHlk1L5178ja+/k/RqSrizqn79H+0OVrXX3TVo88a+v1Vl5178ja++k/SqN3S553eORaczlcnVzn9jVr055Oeu//AEpovKh8S4okCgtksx0xxLvJK/8AQi+Z/sBkkgAmoUq8Qc4BtI138S8yR+m2NShQc+ZBx6GvPDeGSxF5GjjaVkxznmeR33zoJMQEaeeEGM/y00SOE2LgtPcaedKACoOUgjGSsCHG4Gclv5jk7AACzqHHJcaW1RwhhjSBKxDeuTy9vwP2UEtxpJMUOrUMLzXKlfMluXnP0Y+2gmUqEZbnSDyoNWTlea+kLjYhuVnOfLH216eS40qVjhLZOpTKwUDyw3LyfwH21US6VCllucLpigJx4gZXAB9ARGcj7BX24kuA3xccBXA3aR1OfPwhCP71BMpUOaS414RICmR4mkcNjbPhCEZ6+dC9zrwEg0ZPi1vrxjY6dGM58tVBMpUCF7rJ1pbgaWxpeQnV/KDlBt616ia50vqWDVtoAZyDvvqJXI29M00TaVBDXWk+G31ahgan06fPJxnPShN1pG1vqyc7vjTtjG2c9aKnVU8Uu0W5s1Z1BaSTSpIBbMbDYee5H41IfvWFx3fODqzrxqztj6MVHveHTSSwSjkZg1EZD5y6aHGQem/9hQW1KiYuNfWHRqHk+rT5+eM18jW41eJoNPi2Cvq89O5bHp5URMpUKJLnDangzp8OEfAb1bL7j6Bj66LHc6TmS31ZGDy3xpwcgjXnOcefrVE2lQmjudK4kt9WW1ExvpI/lwNeR5+Z+yksdz4dEluPCNWY3OW8yMOMDptv9dBNpWK3DhRzChbfJUFV+jAJJ/vWWgUpSgUpSgUpSgUpSg0y6nvR+zY7RmRJGu2mYRhwRGC6RlmBEeojTn6Tjetds+1XFmt2MneQzvaIXFuVa3mdZWni3tz8UpWNc6JSCcajqDL0XgH8PH9/87VYVBznhPH+JTPbrcPcwtJbWmmNLTUs0jxP3mSR2X4lkcDbIAwPC2oVVcE7R8TUcKiBvX8NityZbdvHzZWS41MYixMewLF0xgH4zOa63SqOR3XFeMPbfGy3i64bW4Zkt9DwsL8RSRrpTJHJ8ZU5J059kkVsnZDjl9Jf3MNyZnjAmZGMBijj0ygRqdUasrFD01SBsE5XpW8UoFKUoFKUoFKUoFKUoFKUoFKUoFKUoFKUoFKUoFKUoFKUoFKUoFKUoFKUoFKUoKixNxEgj5CtpLeISAAgsSDgjPnUjvdx82HvV/xU+lQQO93HzYe9X/FO93HzYe9X/FT6VRA73cfNh71f8UF3cfNh71f8VPpQQO93Hzdfej/FDdXHzdfej/Wp9KCD3q4+br70f61871cfN196P9an1Sdp5rsd1SzZUaa65UkrRGZYoeRO5cqCMeJEAJOMkdc4ITO9XHzdfej/AFr53u5+bL70f61pEfazi5HEedbtHySOVot5pWQmblrgadMyFPGWQsV3Ok7LXl+0fGJYQBHJFK3DndQtpI5kuxDMXzIx0wskscaBWB1a9gQQRBvPe7n5snvh/rTvV182j99/2Vz0cf4rFDK8KTyFpoQZntbh2YCxidQLYsCoeYGIsuAu5O5zV/Y8Y4mb1BKgWF7loGi5LExKLFLgy94BwyibMQOnB33zjFGxi6uvm8fvv+yvouLn5CL3x/0rSoe1/EWueIIsbyRW/flBjtmZojDp5JRy4WeRizryxgjQCcDrR3/GOMzxrqe5UtAVCR2s6B5kvRpkZgA6Zg5bkHTlSwABJwHUe8XPyEXvj+nX3n3PyEXvj+nWjv2o4vCQHgaYLLdKzrbSAmK0mJZwqnYyxMoQ5IyuwbJxhvu1HGIX0shPLsedKe7OsXeUhFwyJPnQVbQ8WSQQc+HIBaDf+dc/Iw++b9OvvNufkoPfN+lUTspxGW5tI55sZnMkqADAFu7sYP8A2yh3wd9wDtVvVEHm3XyVv75/0qc26+Sg98/6VTqUEDnXfyNv79/0a+Ca7+Rt/fv+jVhSgr+fd/I23v5P0ac+7+Rtvfv+jVhSgx27OVHMVVbfIViwHphiAT+FZKUoFKUoFKUoFKUoFKUoFKUoFKUoFKUoFKUoFKUoFKUoFKUoMUFqkerQiLrdpG0gLqdvadsdWOOtZaUoFY7i3SRGSRVdXUqyMAysp2Ksp2IPpWSlB5RAoCqAAAAABgADYADyFeqUoFKUoFKUoFKUoFKUoFKUoP/Z"/>
          <p:cNvSpPr>
            <a:spLocks noChangeAspect="1" noChangeArrowheads="1"/>
          </p:cNvSpPr>
          <p:nvPr/>
        </p:nvSpPr>
        <p:spPr bwMode="auto">
          <a:xfrm>
            <a:off x="307975" y="-647700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AQEBARDxAPFBUQEBAQFBAVFhUUFBAQFBYWFRQQFRQXIDIeGRkjHRQXHy8gJCcpLC0sGB4xNjAqNSYvLCkBCQoKDgwOFw8PGikcHxwsKSkpKSwpLCkpKSwsKSkpKSkpKSkpKSwpKSwpKSkpLCwsKSkpKS0pKSkpLCkpLCkpKf/AABEIAK8BHwMBIgACEQEDEQH/xAAbAAEAAgMBAQAAAAAAAAAAAAAABAUDBgcCAf/EAEMQAAIBAwIDBQILCAAEBwAAAAECAwAEERIhBRMxBhQiQVEykwcjU1RhcYGCkbLTFSQ0QlKh0dJDcsHiRGKEo7HCw//EABYBAQEBAAAAAAAAAAAAAAAAAAABAv/EABoRAQEBAAMBAAAAAAAAAAAAAAABESExURL/2gAMAwEAAhEDEQA/AO40pXKbri97JxDiUYk42yQXCRxrZLaGONTEjFWMwznJJ2oOrUrlN723u7XiXE0mlJtF5drHIdObS6e1EkTkgey7BgSdtRXoOuTgN5e389rEeIXUIPA7G8JiEPjuJGZWdw6HOdthjpQdSpXLeE9pr7iH7Os2uWgaRb9ri6hVFefukvJURagVTV7RIHltgVMjnvHXi1o1/c6uFFJY7pBCsk0clu0qwzZQqSpG5ABO1B0alcpPGry14fwa7N3fXDX13YmWLETMUeGV3giVVGzHGxOfCNxUXtD27vWHGHiN5bchOE8qKRESWMyzaJSqnI8Q6ZP4UHYKVyni/Fb234bxCdZeNxvGluEa8W0GC8yKxi5I3bGQc/1CsNp2mvNXERBccRZLThl1LML6OCKaC60Frdo1RQxBAJ3BX6dxQdcpXBLr4QeJ9zhhW6cXFvNNLcS4XW9qTb8gkYwA3ewPuVtlx2nvWnuLVLhk5/HBYpNpVjbW4txKyxgjGskEAkHqaDp9KoezllNBJcQycQN0o5bIkgj7xAGByJGTGpWIyuVHQ9avqBSlKBSlKBSlKBSlKBSlKBSlKBSlKBSlKBSlKBSlKBSlKBWsXXwf27zzTrPfxPcOHkEN1NCrMFChtKEDOAK2elBQzdibN1vUkRnF+IhOGYnVykEaMD5MAoOeuRmoUvwb2ZMTK95GYrWKzBiuJYtVvFnSjlCNXU9a2ulBrt32CsXht4UjeEWeru8kMjxSwavbKyA58XnnOep3qTwvsnbW0E0EauRcazNI7s8szOulneRjktj8KuaUFKeyNtybKHS+jh8kMsA1HIaFSiaj/NsxrBxbsLZ3RujKsmbxbZZSrsu1u2qIrj2SD6VfQzK6hkIIPQjoa90Grv8AB9bPFNDLPxCVJ1VWWa6mlACusgKhydJyg3HlkedTeLdkLW5lM0iuHa1ms3ZGK8y3lBDRvjqBkkeh3q6zTNBqknwY8OZpmMcmZ4Le3c62yY7cxGMD0PxMeT54qbcdhrKRbhZI2YXNwLtzrYMlwoCrLGykFCNIxg+tX2aZoKngHZa2sua0IkLzsrSzSyPLLKVGF1SOSSAOg6Vb0pQKUpQK1TjHbsW99FacnWryQxPKrsWikmV2QMgQqBhOhcMc5Ckb1tdUl5Z8NN3GZlsu9uFaPXyue3LJKugPiOnfBHTegoG7eXbpYvHawoL25sguqcOxtblJJFYqqgo+I+hBHoW3x54L8I+pbaOWJmlueW0bEqvMjMsyzyEAYURLCWPqGTpna0htOCBJdA4YEW4jaXSYQqXKk8vUQfC4OcDY7nHU1JtLvhOFaKTh2LZPCyPDiCO4I6EHwLIcemr6aDWU+E+eYxpDaxqWu+Hx6mdyj292ZMOjGNct8URkBl3yC1Z7L4VOcoKWb5ma2FtqdlSTnzGFBK5jxGRjUQvMGDsScip8VvwMaYo4bHlywvd81Fi5BjtZFGtpRt4Gm29PF0qUtpwXlyELw3l3SiaQgw6J1EmBITnBAkbr01N6mgz9iuLzXVqZZwofvN5HgYwqxTyRquRscBQM+fWr6o9jw+KBBHBFHGgLEIihFBYksQo23JJqRQKUpQKUpQKUpQKUpQKUpQKUpQKUpQKUpQKUpQV/Af4eP7/5mqwql4TZu1vFieZMCQeEQ75dtzlD06bVNlsHbGLmdcKF25O5HVzmM7n8PQCoJtKhvYuX1d4mA1A8scvRgfy7pqwfr86p7a5kPEpbc3FyVjgjuApWPQSzuGjLcv2QDHjxZ9rc4OGq2SlQrfh7KSTcTvlSuG5eATjxDCDcY/vX2OwYBgZ5zqAAYlMrjzXC+f05oiZSoa8PbSRz5zkg6spkY8h4fOh4e2kLz59mzqymTsBpPhxjagmUqE3DmIUc+caQRkFMtk5y3h8unlX17BiVPPnGkKMArhseZ8PU+dBMrWLzslI169yk0QSfuxlR4uZIptxIqmCQtiPIkO+kkYJHWrs8POvXzp/aDaNS6PLw4xnG3rWKVEtw00tzKEUEnWy6FB2HlnOen0mg1Gz+DF15HMuYj3X9nxRhIdAe3s5jMOaNZ1StnGoYA3ON6g8T+DCZLbTBIkjiNIdOhVBDcSS8aU6mwQqggrnfH04rZ7aG8m1GKSaGNlKrJcYaUg4+MSAAaD6Fzkb5SrOx4O6A827uZicbsUTHXoI1Hr556CmrjUrn4L3lR9d0oklN1IxSNljE01za3K6V15EYNqFIzk6icg19f4M5G7q3eYQ9tcS3oPJZ1e6llSRtRlkZuXpTGA2SxD5yAK2PiHALh31Q39xGAR8UwV4yANxnZ9+vtf22qGZXiCpfNcRDJxdJMWhYtpAEj4DRdNtQ0741EmmmNnFfar24QCFHOuRpXGRKwJ3JyT5nf+wr1NwoM2ebcDONlldRsMdAfooidSocvDFZy/MnGSDpErhdvRQcYoeGLr18yfOrVp5r6fq05xj6KomUqGvDFDl+ZPkljp5j6fFnoucDrt6bUh4Wq5xJOcqV8UsjYB8xk7H6aCZSosfDlUMNcx1DBzI5I/5STsfpFeV4YoVl1z+LTvzZMjHo2rI+nHWoJlKifsxMBdU+xJzzpc7gDrqzjbp9frX1uGoQqlpvDnHxsoJyc7kNk/b0oJVK8QxBFCjVgf1MzH7WY5Ne6oUpSgUpUO44xBHIsMksayPpKoTgtqJC4+sggfVQTKVjknVdIZlGttKgkDU2CdI9TgE4+g161j1FB6pUY8Ri16NYLczlEKC2h9Bkw+n2PCM5bA3A6kZ+i/jMgiDZZozKANwUDBSc9OrCgj8CP7vH9/8AM1WFV/Af4eP7/wCdqsKkCquJf36U+trb/wBpJ/8AarSqyP8AjpPptYv7SS/5pVizpSlVClKUClKUGOedY1Z3YKqKWZjsFVRksT6ACqewtXunW5uFIRW1W1uwxoHQXMin/isNwD7AIGAxavt8vergW/WGApJOfKSXZ4rb6htIw9OWNwxq7qdqUpSqhXl0DAhgCCCCDuCD1BHpXqlBQRsbB0jOTaSMEjY79zkOyxE/IscBSfYOF9krov68TQK6sjqrKylWVgCrKRgqQdiCDjFUiPJYeF9ctqM6ZN3ltF8lk85Ih5PuyjGrIy4nSr6lY4ZldQyMrKw1KykFWB6EEbEVkqoUrmk/FOIyXl6ts943JurqLSFU2yQCx1qobGedz2jwM/zehNfJo+MRi2CycQkka2tJEOmMxm8eQm7juyF8CKhUKNgBqwS2KDpeodK+1ya9tuLNLPMq3xuIrXiqqxVeUkjXEJgS1OPEDFGOuckeuasLm+4nI7uy8USBru7MYhjjFwFENsbVSjjaIt3jOrbOkMQKDpNK5JxWDisL3hgPEstxCebSqalkjaCPk6JVViuGV1wEZNlDYGCeq2TOY4zIpVyiFlJBKsQNSkrsSDncbUGalKUClKUCqW/7NrPcmWRjo5USaAzL8ZFK0iO2DhgCwIB8xV1VBxlb03MXIYrEFjzhVYF+Z8YJASDjl9COniO5wKlWK227EOvLLNbsYntW0FDolMKSJJM+ekj8wMTvvEmSeo+WXYMqEWV45FV8uGXImAhmjDsp215lViTqzp3J2x45PFREoLzMTHatIcQa1kKTCZEAx7LCEnfffHUivXEp72FGkmnkVefGpw1tGTGLUHUmvYEzk5UsdlwAR1xx41y+xdhJFx8bDq+LcymLU5kFk9o+dRwykuZMHzZ89c1Ydn+yzW0pkMitnn+BVIC83kHAJJ6GJifUvnAqF2XuruSdUllZkjt4ppM4DCaWKNe7uuMjSySvvg+NRjatvrUkSq/gX8PH9/8AO1WFQOBfw8f3/wAzVSceueJC6AtEfQEYDVyzC7GGYgnbUpEixD2v5ugGTV3EbVVcEPfCcHHdlGrG2RI22ftrTr21v5NJxeyBobc8udLYhZo7uIyZjUaVIQFlIyeu+wrNeS8ZEUuOcXSQW8bIIQZOWsz98KlTlZCYE0grgg9FBLTVxvlK53d2XFOa7xpLJIszyxGUQtHHrsnChGIymJfAQMDAXrlic8n7XZZOU92FVLx4S62/OkZIoDDHKAukZl5oGACVz02NPoxvtK8RZ0rq64Gfr8691pkqDxjiBhj8ChpJGEUKHOHlYEgHHRQAWY+Sqx8qnE1TcKXvEpu29jBjthj/AIWfHP8AXIQMH+hV/qNSibwnhwt4lQEscl3kOzSysdTyt9JJJx0GwGwFTKUqhSlKBSlKBSlKCql7PIGZ7d5LdmJZuUV0Ox6s0TAoT55wGPrUK5uruGaCE3VszXDSiPVA4YCNC7ZKSYPkOg6+dbFVXxKBDcWbFVJDy4YgEj4tjsfLcVLFeIkvVLYSx8R1EgyJqPTJ8J3wB+FZTJe/JWnvZP06sqUxFZrvf6LQffkP/wBK8lb8jrZqcjylYY8z1FWtKYKw296R/EWo+q3c/wDzN/0r4eHXJ63jD/kijH59VWlKYMVtCUUKztIR1dtIZvrCAD8BWWlKoUpSgUpSg1y57d2sdw0D6wFmaBpzpESyrDz2XJOThSo2HtOBUjjHayG1mSGRJDqjExkGjRHGZo4C7lmBADSqSfJQx8qprz4O1nnmeWVlXvnfrdoziSO4aBIizZGMo8SyLg4PQgjOcnF+wXN52J5pDOVh+OfPd7N50nuIomC6mJ0YXWTp8IBABBDcKV8r7QV/Aj+7x/f/ADNVhVfwI/u8f3/ztVhUg0a3+EKWULy7eHVI6ooaYZjJSdzHKqgsrryRnIG7ED2c14k+EiTTI62qER2yz6TMgfe3jnD6TuY8uY8qDuufUDewg9B1z9vrWkS9qLpuKT2qqoihltotQs558pJFHI+u4RwkXtH2hsME1MvrWx6n7b3SzSQC2tzKnOURCVy7vFBzwQujPLb2A3qDt5VsXZ3jPfITOqhY3kcQnOS8SnSJGGPCSQ23pioXD5eHX8kksMnNdBpJEky8tZUKiSNSQE1KDiRAMgHBNXlrbJEiRxqFSNVRUGwVVGAoHoAKSVLjLSlRuI36wRPK+cKOg9p2JwsajzZiQoHmSK0iDxhzM62aE+Ndc7DI0W2caMjo0hBQdNhIRuoq2RAAAAAAAABsAB0AFV/BbFo0Z5cGWdubKRuAxACxKf6UUBR64J6k1Y1IpSlKqFKUoFKUoFKUoFRbm1LSQuCMRM5I9dSMox+NQ+1HHRZWsk2Az+GOKMnHMnkISKPPkCxGT5DJ8q0qbtXdwWV9E90k11aS2TLOnLUTwXMsQwB7Iwxli6bAKfOg6XStX7Icaubi44ktyhj5E9uiQFkfkq1vG5GtNmyWLfex5VtFApSlApSlApSlApSlApSlApSlApSlBX8B/h4/v/narCq/gQ/d4/v/AJ2qwqBWvXvZGxluXlZXW4cJIXSWZCdACJJpVtBI0gbg9N81sNV3/jf/AEv/AOlUVXZDsUOHtM/PeZp47dHZlALGDmASEjdmYSbkk5I8ug2alKBVMg71cav+DaOyr6S3QyrP9IjyVH/mLeaA1n4zduAkMJxNOSqHAPKQY5lwQfJARjyLMg86l2VmkMaRxjCooUD6B6nzP0+dRWelKVUKUpQKUpQKUpQKUpQYbyyimQpNHHIhxlHUOpxuMq21Rbbs9aRauVa2yatOrRFGurSdS5wN8EZ+urCotzdMskCADEjODnqAqMwx9ooM6QqCzBVBcgsQACxAABJ89gB9le6UoFKUoFKUoFKUoFKUoFKUoFKUoFKUoIHAz+7x/f8AzNU+qHhE11yV0Q25XVJgtM6krrbBKiIgHHlk1L5178ja+/k/RqSrizqn79H+0OVrXX3TVo88a+v1Vl5178ja++k/SqN3S553eORaczlcnVzn9jVr055Oeu//AEpovKh8S4okCgtksx0xxLvJK/8AQi+Z/sBkkgAmoUq8Qc4BtI138S8yR+m2NShQc+ZBx6GvPDeGSxF5GjjaVkxznmeR33zoJMQEaeeEGM/y00SOE2LgtPcaedKACoOUgjGSsCHG4Gclv5jk7AACzqHHJcaW1RwhhjSBKxDeuTy9vwP2UEtxpJMUOrUMLzXKlfMluXnP0Y+2gmUqEZbnSDyoNWTlea+kLjYhuVnOfLH216eS40qVjhLZOpTKwUDyw3LyfwH21US6VCllucLpigJx4gZXAB9ARGcj7BX24kuA3xccBXA3aR1OfPwhCP71BMpUOaS414RICmR4mkcNjbPhCEZ6+dC9zrwEg0ZPi1vrxjY6dGM58tVBMpUCF7rJ1pbgaWxpeQnV/KDlBt616ia50vqWDVtoAZyDvvqJXI29M00TaVBDXWk+G31ahgan06fPJxnPShN1pG1vqyc7vjTtjG2c9aKnVU8Uu0W5s1Z1BaSTSpIBbMbDYee5H41IfvWFx3fODqzrxqztj6MVHveHTSSwSjkZg1EZD5y6aHGQem/9hQW1KiYuNfWHRqHk+rT5+eM18jW41eJoNPi2Cvq89O5bHp5URMpUKJLnDangzp8OEfAb1bL7j6Bj66LHc6TmS31ZGDy3xpwcgjXnOcefrVE2lQmjudK4kt9WW1ExvpI/lwNeR5+Z+yksdz4dEluPCNWY3OW8yMOMDptv9dBNpWK3DhRzChbfJUFV+jAJJ/vWWgUpSgUpSgUpSgUpSg0y6nvR+zY7RmRJGu2mYRhwRGC6RlmBEeojTn6Tjetds+1XFmt2MneQzvaIXFuVa3mdZWni3tz8UpWNc6JSCcajqDL0XgH8PH9/87VYVBznhPH+JTPbrcPcwtJbWmmNLTUs0jxP3mSR2X4lkcDbIAwPC2oVVcE7R8TUcKiBvX8NityZbdvHzZWS41MYixMewLF0xgH4zOa63SqOR3XFeMPbfGy3i64bW4Zkt9DwsL8RSRrpTJHJ8ZU5J059kkVsnZDjl9Jf3MNyZnjAmZGMBijj0ygRqdUasrFD01SBsE5XpW8UoFKUoFKUoFKUoFKUoFKUoFKUoFKUoFKUoFKUoFKUoFKUoFKUoFKUoFKUoFKUoKixNxEgj5CtpLeISAAgsSDgjPnUjvdx82HvV/xU+lQQO93HzYe9X/FO93HzYe9X/FT6VRA73cfNh71f8UF3cfNh71f8VPpQQO93Hzdfej/FDdXHzdfej/Wp9KCD3q4+br70f61871cfN196P9an1Sdp5rsd1SzZUaa65UkrRGZYoeRO5cqCMeJEAJOMkdc4ITO9XHzdfej/AFr53u5+bL70f61pEfazi5HEedbtHySOVot5pWQmblrgadMyFPGWQsV3Ok7LXl+0fGJYQBHJFK3DndQtpI5kuxDMXzIx0wskscaBWB1a9gQQRBvPe7n5snvh/rTvV182j99/2Vz0cf4rFDK8KTyFpoQZntbh2YCxidQLYsCoeYGIsuAu5O5zV/Y8Y4mb1BKgWF7loGi5LExKLFLgy94BwyibMQOnB33zjFGxi6uvm8fvv+yvouLn5CL3x/0rSoe1/EWueIIsbyRW/flBjtmZojDp5JRy4WeRizryxgjQCcDrR3/GOMzxrqe5UtAVCR2s6B5kvRpkZgA6Zg5bkHTlSwABJwHUe8XPyEXvj+nX3n3PyEXvj+nWjv2o4vCQHgaYLLdKzrbSAmK0mJZwqnYyxMoQ5IyuwbJxhvu1HGIX0shPLsedKe7OsXeUhFwyJPnQVbQ8WSQQc+HIBaDf+dc/Iw++b9OvvNufkoPfN+lUTspxGW5tI55sZnMkqADAFu7sYP8A2yh3wd9wDtVvVEHm3XyVv75/0qc26+Sg98/6VTqUEDnXfyNv79/0a+Ca7+Rt/fv+jVhSgr+fd/I23v5P0ac+7+Rtvfv+jVhSgx27OVHMVVbfIViwHphiAT+FZKUoFKUoFKUoFKUoFKUoFKUoFKUoFKUoFKUoFKUoFKUoFKUoMUFqkerQiLrdpG0gLqdvadsdWOOtZaUoFY7i3SRGSRVdXUqyMAysp2Ksp2IPpWSlB5RAoCqAAAAABgADYADyFeqUoFKUoFKUoFKUoFKUoFKUoP/Z"/>
          <p:cNvSpPr>
            <a:spLocks noChangeAspect="1" noChangeArrowheads="1"/>
          </p:cNvSpPr>
          <p:nvPr/>
        </p:nvSpPr>
        <p:spPr bwMode="auto">
          <a:xfrm>
            <a:off x="460375" y="-495300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AQEBUQERAREBAPEBESDxIQEBAVEBARFBAYFRUVFBUXHCYfFxonGRQXHzIhJScpOC0uFx4xQTwtNSY3LSkBCQoKDgwOGA8PFCkcHCQsLyksNCksKSwsKS41LCwuNSwsKSksLCkpKywpNSkpLDApKSw1KSw1KTUsLCopKSkpNf/AABEIAK8BIAMBIgACEQEDEQH/xAAbAAEAAgMBAQAAAAAAAAAAAAAAAwQCBQYBB//EAEgQAAICAQIDAwkEBgcFCQAAAAECAAMRBBITITEFIkEGFCNRU2FxlNQyUoGzMzRCYoKRBxUWJHS08FaSstPhF1Vjg6GisdHS/8QAGAEBAQEBAQAAAAAAAAAAAAAAAAECAwT/xAAkEQEAAgEDAwQDAAAAAAAAAAAAARECEjFREyFhIkGhsQMUUv/aAAwDAQACEQMRAD8A+nREQ8pERAREQEREBERAREQEREBERAREQEREBERAREr9o6vg02W7d3CrezaW27tiliM4OOQ9X/SxEzNQLETRX+U+yviGtSGq1DoVtYoxotFe0s1YK7i2ASvUY8QTYftwpva2sLWll9e5LC7FqUdzlSi4BWpsczzwPHM69DPj6G1iarVdrW15U0IXXhFh5wdoS201Kd3CyTvBBG3ljOTnExft4raKWrVbC+mXbxWP6bO8g8PB2kYxkbuvd6R0c52j5gbeJoF8qDsZzXWBXctLZ1Fm1SzuhLHg8sbVPIHk3UEYnreVYC2FqSClKWVDifpmbltGVG3mykHnlW3YGCJr9b8nH0N9E1lPbDudgqXibiFXinaVFNVjMW2cj6dVAwcn1DpsKHLIrMuxmVSyEglCQCVyORweWR1xOWWE47jOIiYCIiAiIgIiICIiAiIgIiICIiAiIgIiICIiAiIgIiICVe1GrFFptVmqFTm1UJDNWFJYDBB+znxHj+NqQ63Si2p6iSq2oyMV27grLtONwIzg+ImsZqYmRpfONIzFGqubKNXabLC4C3W8JlctcS2WrUZG7AC4OBykbU6VN1vCtYWFmUsS9dxtcKzVJZZtGeIM5C5VjjIzLlvYdbWLZkq1aoKtiUgVFHZtydzuk72BHQg4xMLewEZdhezYu0VL6IrUodW2rlDuB2Ad/dy5cp6uphPvPyKx1Gn4ZHC1BVlosObGLkNqNlIFnFzgOuQA23HMdZY1LU+cis12myxqLSyuRXlC4rO3iDpsYkBSOQJz4SX9io2drPUprprVaxSFRabeIm0FD4nGOmPCef1IDatxtsZ0UKCy6fJAZzyIqyuRawO0jI5Sa8N7n358CSrsalcYD9xxYub9Q21w5fIy5x3iSR0PjnlMP7P6bmOHnIxzstIUbCgCZbuDacYXGMD7oxsInDqZ/wBSKY7IpAK7WwWDE8W7dnYK+TbsgbFVSAcEDnmW1UAAAAAAAADAAHQAeE9iZnLLLeQiImQiIgIiICIiAiJFZqFV0Q53W79vq7i7jn8IEsREBERAREQERINTrVQhebO2StaAGxgOpAJGF8CxIA8SIE8Tn/KDyis0dPnF3Aor4ldYDcS5yXbHgawCBuYgFuSnpjnsh5113aVx4AJcm7+Pe+PX9k9MeOYWl6JR/rFk/S0ug+/X6av/ANg3j8Ux05gnEtafUpYu+t1sUnAZGVlz6sg4gSREQhERAREQEREBERAREQEREBERAREQEREBE9Kn1EfEGeQEo6z9Y0/x1H5MvSjrP1jT/HUfkwsL0REIREQERINZquGucb2Y7a0BwbHwSFB8OSkk+AVj0EDHU6k54deDYRnn9mpT+2+OvQ4XILHPQAsuem0q1g4yWbBd2OXcjxY/zwAABk4Anmj0uwHJ32Od1j4xvbwwPBQMADwAHjkmeFc55aeSWm7QSsamy5EqsUKKmUKXtsSsbgVOTkhQfDcTNz2X2eunproVndKUCI1pDPsXkoJAGcDA6dAJLqd23u7c76/t9NvFXf8Ajs3Y9+JLBZK2o7PR23gtXb04tZ22EDoG6hx7nDCWZpvKbsbValUGm11mhKMxdq6w5sBAwCCy4xg/zghb87sq5WqbF9rSjHA/8SoEsPiu4e5ZbpvV1DoyurdGVgyn4EcjOK/sT2t/tBqPlV/5shT+j7tIObB27eHcYdhpFBfnnLYt7x9559fXDVRy77MZnDDyJ7W8e37+vLGmXp7/AEnWP7E9rf7Qaj5Vf+bCVHLuYlDQ6G9KRW+qNtoVF4zUqCSAAxK7sEn3n/raFb7s8Tu7cFNg5t97dnI+EJSWJXFFu1RxgWDZduEvfX7uM934jMyNVnf9Ljdjh+jX0X/r3/xxAmiRLU+VJsyFXDrwwOI2PtZz3fgMznfKLyyr7Os01V7ixtXeQzbQnCoxt4hAzyDlefiN/qgq3TxEQhERAREQEREBK3aesNNNloR7TWjMtdaOz2MB3UCqCeZwOhxnPQSzED592Ro7NLUhpo3atGRGv8w1CVrQ9Yt1GQcG191VmNvIF0RSAQkvr2/2lw1J07K9emF1v92tY3u1Tvwa1AO1g4SvJOckttwQJ2UQ1q8OFt7d7Sr1Nentv0S7ghscVFa1IqL3Vlnsw1gAVgqnJW0MdowTtuxdZqLhpLtSgrstFjivYUKA6NMhgSTnicQjOORXlN1b2Tp3Yu1FLOdpLNTWXJUgrliM8tox6sD1SPW/rGn+Oo/JhbteiIhgiIgJR0XpX84P2cFNOD9zI3WfFiAB+6inluIjtD0hGnHR13X4yMUHKkA+Bdu6PcLCOay9/rlyH8oUiIhFfXKCgyhccWg7VzkEahCrcvBSA59ynwliQa04Ud/h+kp72M5zeg2fxfY/jk8BERARNBru1LF1T1rbySqh9mKNiBjcbS5Pf3cNFZR0zjPImeaTW3gU77dxNdLW7+AFDkjzlbdoBXaGXYF6k88jpLXty6DPh4/6/wDo/wAjE4x9Rqla6xC/FsoRDt8y72oWu9VCZOSi3bAGbwIB3eGw1GrtsRsW2q3nNLKtbaQei87JArJzu9AoLbiRkHnjIi4O3Lo4iJUIiIUnPeUXkzo9Rfp7L9NXa7WmtmcEk1jSahwp59NwB+InQyj2j+k03+Jb/I6mCFyqsKoVRhVAVRknAAwBk8+gmURCND2j2yqapRxlUUmtHqLANadQcZA8Qma2/wB/p1bW6HUV8eocRDWdfqwmNZqGsYBbuGrITtK5FOOZ/Y+9OyDnpk4+JjefWf5mGraptRquNtFY4O8Ddwqs7M9d3neenjw/4T0lXtC7UldS1ODZW3DRS9gKJwa3BrVVbLMztzPqHPlN7MRUu7fgbiApPiQDkA/Ak/DJ9cJalp3sGoZG296lbHVGZ0R+IyDYWAIDKvTA51nHiTfmKVKCSAAXILHxYgADP4AD8JlAREQhERASjrP1jT/HUfky9KOs/WNP8dR+TCwvREQhML71rUu5wqAsxwScD1AdT6h4mZyjqPSXLV+xVtut9RbPoU/3lL/+WngcEqTs6hlUvYMW2tvsGQdvLC15HLCqAvLqdx/aJNqIgIiIRFqgxXuqrnfVybptFqlm+KqCw96iSg/Dl193x9Uq9pFBXlw5UWUHFf2sjUVlT8AwUn3AzjRqNZU911SoH1um1LEG2v0GqqydM1gc7R3HWrulhhKs9Mk3jjOWzvImr8nbbWpPGs4j8WzBxWGWvd3VbZyJHMZwM46TaQzMV2lialJyVBPLmQM8iCOfxAP4TEadPuLyxjuryxnH/Ef5n1ySIpEfmydNi4xj7K4xt246fd5fDlPTQh/ZXnnPdXnkgn/4H8h6pnElQVBERKEREBKPaP6TTf4lv8jqZelHtH9Jpv8AEt/kdTCwvREQhERAREQEREBERAREQEo6z9Y0/wAdR+TL0o6z9Y0/x1H5MLC9E0flP5VroOHu02q1HG3481qFmzZt+3lhjO/l8D6pov8AtXq/7t7U+UX/APcLGMu11OoWtGsbO1FLNgZOB4AeJPQDxJEi7O07ImXxxbGNluDkB2AG0HxCqFQe5BOF1P8AShXY6D+r+09lbCyxfNV3My86gRv+zu7/AMUXwzOw7I7eXUUV3inUVC1mUJZRZxFKuVy4QMEHLO4kDBgmJhs4kJ1ajf3bPR43YovOc/cwvpP4Mz0akFlXFmXXcCarQoGOjsV2of3WIPuhEsSv58u0NtuwW24831G/PrKbNwX94jHvmZ1IBYYs9GMnFNxBGM9whcWH3Lk+HWB5q2IXk4rO+rvEcsG5AU+LDKD3uJIKV+6vh+yPDOP+Jv5mcL/Sf5Jf1jRU1CP50h9Fmm1Q1bsA62sVxXj7Q346MOZM6bsTS06PSpRWtvD0wFXLTaje7dWcIE3MGYltwBHPryhraO0tolYHQAdOgA6DA6e7lMpGdQNxXD5Vd2eFbtI9QcLtZv3QSfdMBrFIQ7bfSHAzReCOf7YKZrHvfEMp4kB1igMdtvozhsUXknnjuAJmwe9Mj8JmNQNwXD5K7geFbtA9RfbtVv3SQfdAkiVxrV2q223DNtAOn1AYH1spTci/vMAPfMjqgN/Kz0YBOKbiDy/YwvpPgmYE0SIakEqMWekGRmm4Acs99iuKz7mIPh1mHny7d227AbbjzfU78+sJs3Ff3sY98CxEiOpAZlw+UXcSKrSpGOisFw7fuqSfdPBq17nds9Jnbmi8Yx9/K+j/AI8QJpR7R/Sab/Et/kdTL0+f/wBIn9G/9YajT31d1i6U6s8h6AZPF97AZXHjlfUTCw+gRMNPQtaLWihUrVURR0VVGFA+AAEzhkiIgIiICIiAiIgIiICUdZ+saf46j8mXpR1n6xp/jqPyYWGWr7appYrZZsKV8V+7YQteSAzMBgZKkDJ5nA8RmMeUWnwrcYbbEZ0YhwjKiszd4jGQtbkr1wp5cp5r+yzY7MCMPUlbBi4ACWF1K46MGbdn3Y5g5WlqPJs2MGdgxCFCWsuO5SllbbufPK2vkZA72OW0NJaXC+e3695Ui4ba1sYnT6jo1j17SNuQ25DyI8c+vGB8o9Mc7bOIRULRsSxtymk3LtbGCWrVmAzkhT6jK1/YL2HLvuO1ASbbjnZabl3eDYYkdOjHkMYOFPk0U2gNkIEUK1lpBVKHpAyef6O1lzz8G5nkFmqG6014sRbAGAdQwDKVbBGeakAgySQ6PT8OtK8ltihcksSccs94k+/r4yaVTEREBGIiEIxEQpiIiAxGIiAjERAREQEREIREQEREBERAREQEREBExtLYO0AtjuhmKqT7yASP5GU+Lq/Y6b5u76aFXpR1n6xp/jqPyY4ur9jpvm7vppS1duq49HotPnN+P71dg+i55Pm/KCG7iUeLq/Y6b5u76aOLq/Y6b5u76aCl6JR4ur9jpvm7vpo4ur9jpvm7vpoKXolHi6v2Om+bu+mji6v2Om+bu+mgpeiUeLq/Y6b5u76aOLq/Y6b5u76aCl6JR4ur9jpvm7vpo4ur9jpvm7vpoKXolHi6v2Om+bu+mji6v2Om+bu+mgpeiUeLq/Y6b5u76aOLq/Y6b5u76aCl6JR4ur9jpvm7vpo4ur9jpvm7vpoKXolHi6v2Om+bu+mji6v2Om+bu+mgpeiU0s1ORuq04XIyV1VxIHjgHTjJ92RLkIREQEREBERAREQEREBERAREQEgu0u6yt844XE5Y6702/hJ4gIiICIiAiIgIiICIiAiIgIiICIiBiLFJ2hgWHUAjI/CZTiT2RqGGo16V2V6x77fNa2pRWQlBpabLWYHci0kuV5gFnPeKgCa3W9p0cU22IyUnUBLXpqSq1TT/AHXADZNhvsWvaCMCo7ubqYa0+XYROC7P1va+ooD1Xgts1b7mooIL1KtVWmOa022m5bWJxhRjm3WbBdX2nurZhcVexntrTTU+jqFO5VV2wT30IKsFcixcHu7mGny62eFgPHryHvPqE5/TajXLpELq9moe8JcVrqD107iptqqCjOQoZVYZXi97IQg0fJuuzV3rqdQ62HSaeqpeGKGobU2rxbnR1BBKrwV3Iw7yuBgciKdfERDJERAREQEREBERAREQEREBERAREQEREBERAREQEREBERAT0TyIGgHl3ockC1iynG0U3FmPFar0Y2+kG9SuVzzIHPIlg+VGkYsm4vjaAFqsYW73atRVhTxctXYBtznhuegJklfk3pl4RWsqdPWa6iHsBCFg5DEHLZdQxJyScnxOa+n8jNHWVKpYDWECHzjUZUJSaQAd/IcIlPhDXpYL5U0l1qrBrHGqqbi02ooLUNe9ajA2OtYVm3YCg97BmVvlpokXc1pADqn6Oz9qjjq2MfYNXfDdMeIkj+SOjZizVsxdrmcNdeVY3V8OzKl8HKEr7gcdOU9t8lNIylGrJBFoYm23cxtrWp2Zt2SxrQJnrt3DoxBHpbPT3ixFdc7XVXXcrK2GUEZVsEHB6HnM1QAYAAHqAwOfMzyusKoUdFAA5k8gMCZQyREQEREBERAREQP/2Q=="/>
          <p:cNvSpPr>
            <a:spLocks noChangeAspect="1" noChangeArrowheads="1"/>
          </p:cNvSpPr>
          <p:nvPr/>
        </p:nvSpPr>
        <p:spPr bwMode="auto">
          <a:xfrm>
            <a:off x="155575" y="-80010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AQEBUQERAREBAPEBESDxIQEBAVEBARFBAYFRUVFBUXHCYfFxonGRQXHzIhJScpOC0uFx4xQTwtNSY3LSkBCQoKDgwOGA8PFCkcHCQsLyksNCksKSwsKS41LCwuNSwsKSksLCkpKywpNSkpLDApKSw1KSw1KTUsLCopKSkpNf/AABEIAK8BIAMBIgACEQEDEQH/xAAbAAEAAgMBAQAAAAAAAAAAAAAAAwQCBQYBB//EAEgQAAICAQIDAwkEBgcFCQAAAAECAAMRBBITITEFIkEGFCNRU2FxlNQyUoGzMzRCYoKRBxUWJHS08FaSstPhF1Vjg6GisdHS/8QAGAEBAQEBAQAAAAAAAAAAAAAAAAECAwT/xAAkEQEAAgEDAwQDAAAAAAAAAAAAARECEjFREyFhIkGhsQMUUv/aAAwDAQACEQMRAD8A+nREQ8pERAREQEREBERAREQEREBERAREQEREBERAREr9o6vg02W7d3CrezaW27tiliM4OOQ9X/SxEzNQLETRX+U+yviGtSGq1DoVtYoxotFe0s1YK7i2ASvUY8QTYftwpva2sLWll9e5LC7FqUdzlSi4BWpsczzwPHM69DPj6G1iarVdrW15U0IXXhFh5wdoS201Kd3CyTvBBG3ljOTnExft4raKWrVbC+mXbxWP6bO8g8PB2kYxkbuvd6R0c52j5gbeJoF8qDsZzXWBXctLZ1Fm1SzuhLHg8sbVPIHk3UEYnreVYC2FqSClKWVDifpmbltGVG3mykHnlW3YGCJr9b8nH0N9E1lPbDudgqXibiFXinaVFNVjMW2cj6dVAwcn1DpsKHLIrMuxmVSyEglCQCVyORweWR1xOWWE47jOIiYCIiAiIgIiICIiAiIgIiICIiAiIgIiICIiAiIgIiICVe1GrFFptVmqFTm1UJDNWFJYDBB+znxHj+NqQ63Si2p6iSq2oyMV27grLtONwIzg+ImsZqYmRpfONIzFGqubKNXabLC4C3W8JlctcS2WrUZG7AC4OBykbU6VN1vCtYWFmUsS9dxtcKzVJZZtGeIM5C5VjjIzLlvYdbWLZkq1aoKtiUgVFHZtydzuk72BHQg4xMLewEZdhezYu0VL6IrUodW2rlDuB2Ad/dy5cp6uphPvPyKx1Gn4ZHC1BVlosObGLkNqNlIFnFzgOuQA23HMdZY1LU+cis12myxqLSyuRXlC4rO3iDpsYkBSOQJz4SX9io2drPUprprVaxSFRabeIm0FD4nGOmPCef1IDatxtsZ0UKCy6fJAZzyIqyuRawO0jI5Sa8N7n358CSrsalcYD9xxYub9Q21w5fIy5x3iSR0PjnlMP7P6bmOHnIxzstIUbCgCZbuDacYXGMD7oxsInDqZ/wBSKY7IpAK7WwWDE8W7dnYK+TbsgbFVSAcEDnmW1UAAAAAAAADAAHQAeE9iZnLLLeQiImQiIgIiICIiAiJFZqFV0Q53W79vq7i7jn8IEsREBERAREQERINTrVQhebO2StaAGxgOpAJGF8CxIA8SIE8Tn/KDyis0dPnF3Aor4ldYDcS5yXbHgawCBuYgFuSnpjnsh5113aVx4AJcm7+Pe+PX9k9MeOYWl6JR/rFk/S0ug+/X6av/ANg3j8Ux05gnEtafUpYu+t1sUnAZGVlz6sg4gSREQhERAREQEREBERAREQEREBERAREQEREBE9Kn1EfEGeQEo6z9Y0/x1H5MvSjrP1jT/HUfkwsL0REIREQERINZquGucb2Y7a0BwbHwSFB8OSkk+AVj0EDHU6k54deDYRnn9mpT+2+OvQ4XILHPQAsuem0q1g4yWbBd2OXcjxY/zwAABk4Anmj0uwHJ32Od1j4xvbwwPBQMADwAHjkmeFc55aeSWm7QSsamy5EqsUKKmUKXtsSsbgVOTkhQfDcTNz2X2eunproVndKUCI1pDPsXkoJAGcDA6dAJLqd23u7c76/t9NvFXf8Ajs3Y9+JLBZK2o7PR23gtXb04tZ22EDoG6hx7nDCWZpvKbsbValUGm11mhKMxdq6w5sBAwCCy4xg/zghb87sq5WqbF9rSjHA/8SoEsPiu4e5ZbpvV1DoyurdGVgyn4EcjOK/sT2t/tBqPlV/5shT+j7tIObB27eHcYdhpFBfnnLYt7x9559fXDVRy77MZnDDyJ7W8e37+vLGmXp7/AEnWP7E9rf7Qaj5Vf+bCVHLuYlDQ6G9KRW+qNtoVF4zUqCSAAxK7sEn3n/raFb7s8Tu7cFNg5t97dnI+EJSWJXFFu1RxgWDZduEvfX7uM934jMyNVnf9Ljdjh+jX0X/r3/xxAmiRLU+VJsyFXDrwwOI2PtZz3fgMznfKLyyr7Os01V7ixtXeQzbQnCoxt4hAzyDlefiN/qgq3TxEQhERAREQEREBK3aesNNNloR7TWjMtdaOz2MB3UCqCeZwOhxnPQSzED592Ro7NLUhpo3atGRGv8w1CVrQ9Yt1GQcG191VmNvIF0RSAQkvr2/2lw1J07K9emF1v92tY3u1Tvwa1AO1g4SvJOckttwQJ2UQ1q8OFt7d7Sr1Nentv0S7ghscVFa1IqL3Vlnsw1gAVgqnJW0MdowTtuxdZqLhpLtSgrstFjivYUKA6NMhgSTnicQjOORXlN1b2Tp3Yu1FLOdpLNTWXJUgrliM8tox6sD1SPW/rGn+Oo/JhbteiIhgiIgJR0XpX84P2cFNOD9zI3WfFiAB+6inluIjtD0hGnHR13X4yMUHKkA+Bdu6PcLCOay9/rlyH8oUiIhFfXKCgyhccWg7VzkEahCrcvBSA59ynwliQa04Ud/h+kp72M5zeg2fxfY/jk8BERARNBru1LF1T1rbySqh9mKNiBjcbS5Pf3cNFZR0zjPImeaTW3gU77dxNdLW7+AFDkjzlbdoBXaGXYF6k88jpLXty6DPh4/6/wDo/wAjE4x9Rqla6xC/FsoRDt8y72oWu9VCZOSi3bAGbwIB3eGw1GrtsRsW2q3nNLKtbaQei87JArJzu9AoLbiRkHnjIi4O3Lo4iJUIiIUnPeUXkzo9Rfp7L9NXa7WmtmcEk1jSahwp59NwB+InQyj2j+k03+Jb/I6mCFyqsKoVRhVAVRknAAwBk8+gmURCND2j2yqapRxlUUmtHqLANadQcZA8Qma2/wB/p1bW6HUV8eocRDWdfqwmNZqGsYBbuGrITtK5FOOZ/Y+9OyDnpk4+JjefWf5mGraptRquNtFY4O8Ddwqs7M9d3neenjw/4T0lXtC7UldS1ODZW3DRS9gKJwa3BrVVbLMztzPqHPlN7MRUu7fgbiApPiQDkA/Ak/DJ9cJalp3sGoZG296lbHVGZ0R+IyDYWAIDKvTA51nHiTfmKVKCSAAXILHxYgADP4AD8JlAREQhERASjrP1jT/HUfky9KOs/WNP8dR+TCwvREQhML71rUu5wqAsxwScD1AdT6h4mZyjqPSXLV+xVtut9RbPoU/3lL/+WngcEqTs6hlUvYMW2tvsGQdvLC15HLCqAvLqdx/aJNqIgIiIRFqgxXuqrnfVybptFqlm+KqCw96iSg/Dl193x9Uq9pFBXlw5UWUHFf2sjUVlT8AwUn3AzjRqNZU911SoH1um1LEG2v0GqqydM1gc7R3HWrulhhKs9Mk3jjOWzvImr8nbbWpPGs4j8WzBxWGWvd3VbZyJHMZwM46TaQzMV2lialJyVBPLmQM8iCOfxAP4TEadPuLyxjuryxnH/Ef5n1ySIpEfmydNi4xj7K4xt246fd5fDlPTQh/ZXnnPdXnkgn/4H8h6pnElQVBERKEREBKPaP6TTf4lv8jqZelHtH9Jpv8AEt/kdTCwvREQhERAREQEREBERAREQEo6z9Y0/wAdR+TL0o6z9Y0/x1H5MLC9E0flP5VroOHu02q1HG3481qFmzZt+3lhjO/l8D6pov8AtXq/7t7U+UX/APcLGMu11OoWtGsbO1FLNgZOB4AeJPQDxJEi7O07ImXxxbGNluDkB2AG0HxCqFQe5BOF1P8AShXY6D+r+09lbCyxfNV3My86gRv+zu7/AMUXwzOw7I7eXUUV3inUVC1mUJZRZxFKuVy4QMEHLO4kDBgmJhs4kJ1ajf3bPR43YovOc/cwvpP4Mz0akFlXFmXXcCarQoGOjsV2of3WIPuhEsSv58u0NtuwW24831G/PrKbNwX94jHvmZ1IBYYs9GMnFNxBGM9whcWH3Lk+HWB5q2IXk4rO+rvEcsG5AU+LDKD3uJIKV+6vh+yPDOP+Jv5mcL/Sf5Jf1jRU1CP50h9Fmm1Q1bsA62sVxXj7Q346MOZM6bsTS06PSpRWtvD0wFXLTaje7dWcIE3MGYltwBHPryhraO0tolYHQAdOgA6DA6e7lMpGdQNxXD5Vd2eFbtI9QcLtZv3QSfdMBrFIQ7bfSHAzReCOf7YKZrHvfEMp4kB1igMdtvozhsUXknnjuAJmwe9Mj8JmNQNwXD5K7geFbtA9RfbtVv3SQfdAkiVxrV2q223DNtAOn1AYH1spTci/vMAPfMjqgN/Kz0YBOKbiDy/YwvpPgmYE0SIakEqMWekGRmm4Acs99iuKz7mIPh1mHny7d227AbbjzfU78+sJs3Ff3sY98CxEiOpAZlw+UXcSKrSpGOisFw7fuqSfdPBq17nds9Jnbmi8Yx9/K+j/AI8QJpR7R/Sab/Et/kdTL0+f/wBIn9G/9YajT31d1i6U6s8h6AZPF97AZXHjlfUTCw+gRMNPQtaLWihUrVURR0VVGFA+AAEzhkiIgIiICIiAiIgIiICUdZ+saf46j8mXpR1n6xp/jqPyYWGWr7appYrZZsKV8V+7YQteSAzMBgZKkDJ5nA8RmMeUWnwrcYbbEZ0YhwjKiszd4jGQtbkr1wp5cp5r+yzY7MCMPUlbBi4ACWF1K46MGbdn3Y5g5WlqPJs2MGdgxCFCWsuO5SllbbufPK2vkZA72OW0NJaXC+e3695Ui4ba1sYnT6jo1j17SNuQ25DyI8c+vGB8o9Mc7bOIRULRsSxtymk3LtbGCWrVmAzkhT6jK1/YL2HLvuO1ASbbjnZabl3eDYYkdOjHkMYOFPk0U2gNkIEUK1lpBVKHpAyef6O1lzz8G5nkFmqG6014sRbAGAdQwDKVbBGeakAgySQ6PT8OtK8ltihcksSccs94k+/r4yaVTEREBGIiEIxEQpiIiAxGIiAjERAREQEREIREQEREBERAREQEREBExtLYO0AtjuhmKqT7yASP5GU+Lq/Y6b5u76aFXpR1n6xp/jqPyY4ur9jpvm7vppS1duq49HotPnN+P71dg+i55Pm/KCG7iUeLq/Y6b5u76aOLq/Y6b5u76aCl6JR4ur9jpvm7vpo4ur9jpvm7vpoKXolHi6v2Om+bu+mji6v2Om+bu+mgpeiUeLq/Y6b5u76aOLq/Y6b5u76aCl6JR4ur9jpvm7vpo4ur9jpvm7vpoKXolHi6v2Om+bu+mji6v2Om+bu+mgpeiUeLq/Y6b5u76aOLq/Y6b5u76aCl6JR4ur9jpvm7vpo4ur9jpvm7vpoKXolHi6v2Om+bu+mji6v2Om+bu+mgpeiU0s1ORuq04XIyV1VxIHjgHTjJ92RLkIREQEREBERAREQEREBERAREQEgu0u6yt844XE5Y6702/hJ4gIiICIiAiIgIiICIiAiIgIiICIiBiLFJ2hgWHUAjI/CZTiT2RqGGo16V2V6x77fNa2pRWQlBpabLWYHci0kuV5gFnPeKgCa3W9p0cU22IyUnUBLXpqSq1TT/AHXADZNhvsWvaCMCo7ubqYa0+XYROC7P1va+ooD1Xgts1b7mooIL1KtVWmOa022m5bWJxhRjm3WbBdX2nurZhcVexntrTTU+jqFO5VV2wT30IKsFcixcHu7mGny62eFgPHryHvPqE5/TajXLpELq9moe8JcVrqD107iptqqCjOQoZVYZXi97IQg0fJuuzV3rqdQ62HSaeqpeGKGobU2rxbnR1BBKrwV3Iw7yuBgciKdfERDJERAREQEREBERAREQEREBERAREQEREBERAREQEREBERAT0TyIGgHl3ockC1iynG0U3FmPFar0Y2+kG9SuVzzIHPIlg+VGkYsm4vjaAFqsYW73atRVhTxctXYBtznhuegJklfk3pl4RWsqdPWa6iHsBCFg5DEHLZdQxJyScnxOa+n8jNHWVKpYDWECHzjUZUJSaQAd/IcIlPhDXpYL5U0l1qrBrHGqqbi02ooLUNe9ajA2OtYVm3YCg97BmVvlpokXc1pADqn6Oz9qjjq2MfYNXfDdMeIkj+SOjZizVsxdrmcNdeVY3V8OzKl8HKEr7gcdOU9t8lNIylGrJBFoYm23cxtrWp2Zt2SxrQJnrt3DoxBHpbPT3ixFdc7XVXXcrK2GUEZVsEHB6HnM1QAYAAHqAwOfMzyusKoUdFAA5k8gMCZQyREQEREBERAREQP/2Q=="/>
          <p:cNvSpPr>
            <a:spLocks noChangeAspect="1" noChangeArrowheads="1"/>
          </p:cNvSpPr>
          <p:nvPr/>
        </p:nvSpPr>
        <p:spPr bwMode="auto">
          <a:xfrm>
            <a:off x="307975" y="-64770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62400"/>
            <a:ext cx="401291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398"/>
            <a:ext cx="4038600" cy="271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34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needed to start a reaction.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640080"/>
            <a:ext cx="4800599" cy="3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640081"/>
            <a:ext cx="4853336" cy="3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362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800" dirty="0" smtClean="0"/>
              <a:t>ctivation Energy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81200" y="3124200"/>
            <a:ext cx="1447800" cy="1676400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3000" y="3080657"/>
            <a:ext cx="1790700" cy="1981200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86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that act as catalysts.</a:t>
            </a:r>
          </a:p>
          <a:p>
            <a:pPr lvl="1"/>
            <a:r>
              <a:rPr lang="en-US" dirty="0" smtClean="0"/>
              <a:t>Substances that speed up reactions by lowering activation energy.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8576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8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Enzymes provide a place for reactions to occur.</a:t>
            </a:r>
          </a:p>
          <a:p>
            <a:r>
              <a:rPr lang="en-US" dirty="0" smtClean="0"/>
              <a:t>Reactants in a enzyme catalyzed reaction are called substrates.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1" y="3657600"/>
            <a:ext cx="2857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68" y="365759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906252" cy="172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7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Protein “light” switches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343400" cy="304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80074"/>
      </p:ext>
    </p:extLst>
  </p:cSld>
  <p:clrMapOvr>
    <a:masterClrMapping/>
  </p:clrMapOvr>
</p:sld>
</file>

<file path=ppt/theme/theme1.xml><?xml version="1.0" encoding="utf-8"?>
<a:theme xmlns:a="http://schemas.openxmlformats.org/drawingml/2006/main" name="TP03000025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03AAAF-AA77-4220-949A-4152FEEABE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TP030000257</Template>
  <TotalTime>57</TotalTime>
  <Words>171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TP030000257</vt:lpstr>
      <vt:lpstr>Enzymes and Chemical Reactions</vt:lpstr>
      <vt:lpstr>Useful Abbreviations</vt:lpstr>
      <vt:lpstr>Chemical Reactions</vt:lpstr>
      <vt:lpstr>Energy and Reactions</vt:lpstr>
      <vt:lpstr>PowerPoint Presentation</vt:lpstr>
      <vt:lpstr>Activation Energy</vt:lpstr>
      <vt:lpstr>Enzymes</vt:lpstr>
      <vt:lpstr>Enzyme Action</vt:lpstr>
      <vt:lpstr>Regulating Enzymes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 and Chemical Reactions</dc:title>
  <dc:creator>Owner</dc:creator>
  <cp:lastModifiedBy>Owner</cp:lastModifiedBy>
  <cp:revision>5</cp:revision>
  <dcterms:created xsi:type="dcterms:W3CDTF">2012-09-16T14:51:51Z</dcterms:created>
  <dcterms:modified xsi:type="dcterms:W3CDTF">2012-09-16T15:49:04Z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TC300002579990</vt:lpwstr>
  </property>
</Properties>
</file>